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88B8C-1B9E-60B6-AE44-91D78657B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F98562-3D20-7B11-9349-3B18B4CDF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46B18-6B68-C831-0565-A3BA343B3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C89F0-8AA8-F5D0-6825-353F84DA8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B2AEF-88EF-3221-0F69-290BE305D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8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C5691-4131-64E0-BAF2-CA8EF1B5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A93816-9EC7-10FE-5F9F-32A23158AD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14849-C189-C0DF-ADC0-B30357A50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4736C-295B-4151-8346-40130720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BE318-9A55-01DF-71C2-9E1BF61D3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8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BE9C27-1301-FC97-2A36-3C2B3AD525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52F6A7-DF69-2128-F6B5-45C98444E9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F994-EBC9-ED0E-D08B-80295F656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74A7E-A699-B9BB-2946-748440071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08AC9-011F-BA98-493F-06D8B13B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60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C71C6-3E6B-6206-F0FA-DFC28F9D2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600B9-0936-D2E5-9177-5ED6BF718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DE5A7-2BD6-543E-065C-7D448FDFB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9DC15-B7F2-0440-1B18-48B395096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0456C-94E8-413B-068F-78FC64C83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5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6F752-3E3E-8FE1-5062-A0556CAE7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AC2D25-EBD4-7BA4-3486-E57EA2B69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60383-6C66-5866-C916-8A054D2C7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7017C-AF70-3D48-1A48-5F8CF8D6B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0FDF8-DEFF-C806-19E5-B36AF1D8C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A3559-83E0-2497-5D77-C226F0A32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7A9FB-683B-5BE8-4950-E3355D5346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BA3091-F7A3-01B9-0463-09734723C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6358BE-BB10-F15B-FE87-B9F0E54B8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D612AC-5EA9-D9E6-D95D-65684CD8F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0E4DEE-BECE-6594-7ECC-3C4C2B411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9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6E050-CD22-D244-3A41-2262A41A8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FC01D-9134-FF3A-4859-49D87EBD8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BE084A-5121-3D50-10AE-58AFA8769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815780-11DA-6A57-1577-6A72CF28A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978E46-E216-5386-2FBE-6037606322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17B3D0-DAFF-7AC7-2CE9-7FC136F68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3DB066-BBBA-1839-BD27-28533FAEB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A453BA-0A56-5917-CE9E-495A29B3A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1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F839F-991F-EA36-4988-B0CD69909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5E1244-E020-115E-2FA4-BA0BBD62E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2CEC7A-5118-5BA4-6CFA-ADC699286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1321C8-FDA9-8DD3-F411-2EC517E0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83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38438F-66CB-8A92-7856-DDAC29183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3F7943-7F92-DA32-6AB5-676E81147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EDDC44-13E2-80E3-1013-505DE5130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9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7953D-9DC7-9091-F7CB-4F1991D15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0ACB0-737E-11DA-8850-96B0251C7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9C6C3-0A64-6616-0A11-31757F322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468E6-1E87-E3B5-B9F6-512116B56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8C1FA-BCAD-CC83-875B-65C9E01A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E5A6C5-667D-DDFA-FE7A-EA5ABCE1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3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F6220-B284-32FF-7BD7-FDE0E4EFA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6AC2B4-F307-F629-3CB6-B5A425115E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52DFF-9E26-BB68-39E2-2045600C0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5E06B3-264E-0B8A-59D0-4095D1C23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0AF2BA-2EE3-64C3-6E63-78746790B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8A49AA-8148-22D3-0FDB-3ACB0E898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5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2BBA88-3366-D9DD-0BE1-F848224A0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F573A-453C-DEDA-3A3A-4A70E4C58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2DF96-5A84-5DF9-B5F5-92CD41AD45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7FCE4-64EA-4AA0-9863-2C98F714A330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8A92D-016B-9FF4-3207-DB5BB60607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45B61-7337-FFB8-5A91-7A6EF608B9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3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F282C88-4BB7-5A82-27E0-6C27C92008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42" t="12525" r="1484" b="5087"/>
          <a:stretch/>
        </p:blipFill>
        <p:spPr>
          <a:xfrm>
            <a:off x="196553" y="239284"/>
            <a:ext cx="4147914" cy="59222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E5CEDA8-FFF8-4DE2-B3A4-37152A2D2B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96" b="16203"/>
          <a:stretch/>
        </p:blipFill>
        <p:spPr>
          <a:xfrm>
            <a:off x="4417432" y="333287"/>
            <a:ext cx="3639499" cy="41532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85BAF7C-ECA4-ECA0-C5F0-A50189C805D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2" t="4939"/>
          <a:stretch/>
        </p:blipFill>
        <p:spPr>
          <a:xfrm>
            <a:off x="8129896" y="435836"/>
            <a:ext cx="3865551" cy="4962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654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Wade</dc:creator>
  <cp:lastModifiedBy>Wade</cp:lastModifiedBy>
  <cp:revision>2</cp:revision>
  <dcterms:created xsi:type="dcterms:W3CDTF">2023-11-12T03:32:19Z</dcterms:created>
  <dcterms:modified xsi:type="dcterms:W3CDTF">2023-11-12T03:34:22Z</dcterms:modified>
</cp:coreProperties>
</file>